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1" r:id="rId6"/>
    <p:sldId id="256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8EE-A942-49E5-97E2-D443FA92E90E}" type="datetimeFigureOut">
              <a:rPr lang="da-DK" smtClean="0"/>
              <a:pPr/>
              <a:t>27-01-2022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F7D-C158-43DE-8DE2-082FF2C924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8EE-A942-49E5-97E2-D443FA92E90E}" type="datetimeFigureOut">
              <a:rPr lang="da-DK" smtClean="0"/>
              <a:pPr/>
              <a:t>27-01-2022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F7D-C158-43DE-8DE2-082FF2C924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8EE-A942-49E5-97E2-D443FA92E90E}" type="datetimeFigureOut">
              <a:rPr lang="da-DK" smtClean="0"/>
              <a:pPr/>
              <a:t>27-01-2022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F7D-C158-43DE-8DE2-082FF2C924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8EE-A942-49E5-97E2-D443FA92E90E}" type="datetimeFigureOut">
              <a:rPr lang="da-DK" smtClean="0"/>
              <a:pPr/>
              <a:t>27-01-2022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F7D-C158-43DE-8DE2-082FF2C924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8EE-A942-49E5-97E2-D443FA92E90E}" type="datetimeFigureOut">
              <a:rPr lang="da-DK" smtClean="0"/>
              <a:pPr/>
              <a:t>27-01-2022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F7D-C158-43DE-8DE2-082FF2C924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8EE-A942-49E5-97E2-D443FA92E90E}" type="datetimeFigureOut">
              <a:rPr lang="da-DK" smtClean="0"/>
              <a:pPr/>
              <a:t>27-01-2022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F7D-C158-43DE-8DE2-082FF2C924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8EE-A942-49E5-97E2-D443FA92E90E}" type="datetimeFigureOut">
              <a:rPr lang="da-DK" smtClean="0"/>
              <a:pPr/>
              <a:t>27-01-2022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F7D-C158-43DE-8DE2-082FF2C924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8EE-A942-49E5-97E2-D443FA92E90E}" type="datetimeFigureOut">
              <a:rPr lang="da-DK" smtClean="0"/>
              <a:pPr/>
              <a:t>27-01-2022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F7D-C158-43DE-8DE2-082FF2C924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8EE-A942-49E5-97E2-D443FA92E90E}" type="datetimeFigureOut">
              <a:rPr lang="da-DK" smtClean="0"/>
              <a:pPr/>
              <a:t>27-01-2022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F7D-C158-43DE-8DE2-082FF2C924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8EE-A942-49E5-97E2-D443FA92E90E}" type="datetimeFigureOut">
              <a:rPr lang="da-DK" smtClean="0"/>
              <a:pPr/>
              <a:t>27-01-2022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F7D-C158-43DE-8DE2-082FF2C924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18EE-A942-49E5-97E2-D443FA92E90E}" type="datetimeFigureOut">
              <a:rPr lang="da-DK" smtClean="0"/>
              <a:pPr/>
              <a:t>27-01-2022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EF7D-C158-43DE-8DE2-082FF2C924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118EE-A942-49E5-97E2-D443FA92E90E}" type="datetimeFigureOut">
              <a:rPr lang="da-DK" smtClean="0"/>
              <a:pPr/>
              <a:t>27-01-2022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AEF7D-C158-43DE-8DE2-082FF2C924A8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i="1" u="sng" dirty="0">
                <a:solidFill>
                  <a:srgbClr val="0000CC"/>
                </a:solidFill>
                <a:latin typeface="Comic Sans MS" pitchFamily="66" charset="0"/>
              </a:rPr>
              <a:t>Årets motionist 2021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4000" u="sng" dirty="0">
                <a:solidFill>
                  <a:srgbClr val="0000CC"/>
                </a:solidFill>
                <a:latin typeface="Comic Sans MS" pitchFamily="66" charset="0"/>
              </a:rPr>
              <a:t>Valgt ved nominering og enighed i BE</a:t>
            </a:r>
            <a:r>
              <a:rPr lang="da-DK" sz="4000" dirty="0">
                <a:solidFill>
                  <a:srgbClr val="0000CC"/>
                </a:solidFill>
                <a:latin typeface="Comic Sans MS" pitchFamily="66" charset="0"/>
              </a:rPr>
              <a:t>: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da-DK" dirty="0">
                <a:solidFill>
                  <a:srgbClr val="0000CC"/>
                </a:solidFill>
                <a:latin typeface="Comic Sans MS" pitchFamily="66" charset="0"/>
              </a:rPr>
              <a:t>Deltager i rigtigt mange klubtræninger,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da-DK" dirty="0">
                <a:solidFill>
                  <a:srgbClr val="0000CC"/>
                </a:solidFill>
                <a:latin typeface="Comic Sans MS" pitchFamily="66" charset="0"/>
              </a:rPr>
              <a:t> Ligger måske ikke forrest i feltet, men strategisk!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da-DK" dirty="0">
                <a:solidFill>
                  <a:srgbClr val="0000CC"/>
                </a:solidFill>
                <a:latin typeface="Comic Sans MS" pitchFamily="66" charset="0"/>
              </a:rPr>
              <a:t>Frygter regn og blæst,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da-DK" dirty="0">
                <a:solidFill>
                  <a:srgbClr val="0000CC"/>
                </a:solidFill>
                <a:latin typeface="Comic Sans MS" pitchFamily="66" charset="0"/>
              </a:rPr>
              <a:t>Meget hjælpsom ved projekter omkring klubhuset,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da-DK" dirty="0">
                <a:solidFill>
                  <a:srgbClr val="0000CC"/>
                </a:solidFill>
                <a:latin typeface="Comic Sans MS" pitchFamily="66" charset="0"/>
              </a:rPr>
              <a:t>  Fast mand ved pølsevognen,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endParaRPr lang="da-DK" dirty="0">
              <a:solidFill>
                <a:srgbClr val="0000CC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da-DK" sz="4400" b="1" u="sng" dirty="0">
                <a:solidFill>
                  <a:srgbClr val="0000CC"/>
                </a:solidFill>
                <a:latin typeface="Comic Sans MS" pitchFamily="66" charset="0"/>
              </a:rPr>
              <a:t>ÅRETS MOTIONIST 2021 er!!!!!</a:t>
            </a:r>
          </a:p>
          <a:p>
            <a:endParaRPr lang="da-DK" dirty="0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929687" cy="11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936104" cy="115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34402"/>
            <a:ext cx="1008112" cy="124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517232"/>
            <a:ext cx="929687" cy="11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3600" dirty="0">
              <a:latin typeface="Comic Sans MS" pitchFamily="66" charset="0"/>
            </a:endParaRPr>
          </a:p>
          <a:p>
            <a:pPr>
              <a:buNone/>
            </a:pPr>
            <a:endParaRPr lang="da-DK" sz="3600" dirty="0">
              <a:latin typeface="Comic Sans MS" pitchFamily="66" charset="0"/>
            </a:endParaRPr>
          </a:p>
          <a:p>
            <a:pPr algn="ctr"/>
            <a:r>
              <a:rPr lang="da-DK" sz="6000" dirty="0">
                <a:solidFill>
                  <a:srgbClr val="0000CC"/>
                </a:solidFill>
                <a:latin typeface="Comic Sans MS" pitchFamily="66" charset="0"/>
              </a:rPr>
              <a:t>Et trofast medlem af </a:t>
            </a:r>
          </a:p>
          <a:p>
            <a:pPr algn="ctr">
              <a:buNone/>
            </a:pPr>
            <a:r>
              <a:rPr lang="da-DK" sz="6000" dirty="0">
                <a:solidFill>
                  <a:srgbClr val="0000CC"/>
                </a:solidFill>
                <a:latin typeface="Comic Sans MS" pitchFamily="66" charset="0"/>
              </a:rPr>
              <a:t>SCRM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05064"/>
            <a:ext cx="929687" cy="11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05064"/>
            <a:ext cx="929687" cy="11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da-DK" b="1" i="1" u="sng" dirty="0">
                <a:solidFill>
                  <a:srgbClr val="0000CC"/>
                </a:solidFill>
                <a:latin typeface="Comic Sans MS" pitchFamily="66" charset="0"/>
              </a:rPr>
              <a:t>Nominering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388843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a-DK" sz="2400" b="1" i="1" dirty="0">
                <a:solidFill>
                  <a:srgbClr val="0000CC"/>
                </a:solidFill>
                <a:latin typeface="Comic Sans MS" pitchFamily="66" charset="0"/>
              </a:rPr>
              <a:t>Hvis ingen er opmærksomme på XXXX, så vil jeg nominere XXXX XXXXXXXXX.</a:t>
            </a:r>
          </a:p>
          <a:p>
            <a:pPr>
              <a:buNone/>
            </a:pPr>
            <a:br>
              <a:rPr lang="da-DK" sz="2400" b="1" i="1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da-DK" sz="2400" b="1" i="1" dirty="0">
                <a:solidFill>
                  <a:srgbClr val="0000CC"/>
                </a:solidFill>
                <a:latin typeface="Comic Sans MS" pitchFamily="66" charset="0"/>
              </a:rPr>
              <a:t>Han er (</a:t>
            </a:r>
            <a:r>
              <a:rPr lang="da-DK" sz="2400" b="1" i="1" u="sng" dirty="0">
                <a:solidFill>
                  <a:srgbClr val="0000CC"/>
                </a:solidFill>
                <a:latin typeface="Comic Sans MS" pitchFamily="66" charset="0"/>
              </a:rPr>
              <a:t>næsten</a:t>
            </a:r>
            <a:r>
              <a:rPr lang="da-DK" sz="2400" b="1" i="1" dirty="0">
                <a:solidFill>
                  <a:srgbClr val="0000CC"/>
                </a:solidFill>
                <a:latin typeface="Comic Sans MS" pitchFamily="66" charset="0"/>
              </a:rPr>
              <a:t>) altid til træning - og en rigtig sejtrækker.</a:t>
            </a:r>
          </a:p>
          <a:p>
            <a:endParaRPr lang="da-DK" sz="2400" b="1" i="1" dirty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da-DK" sz="2400" b="1" i="1" dirty="0">
                <a:solidFill>
                  <a:srgbClr val="0000CC"/>
                </a:solidFill>
                <a:latin typeface="Comic Sans MS" pitchFamily="66" charset="0"/>
              </a:rPr>
              <a:t>Særdeles respekteret af alle medlemmer.</a:t>
            </a:r>
          </a:p>
          <a:p>
            <a:pPr>
              <a:buNone/>
            </a:pPr>
            <a:endParaRPr lang="da-DK" sz="2400" b="1" i="1" dirty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da-DK" sz="2400" b="1" i="1" dirty="0">
                <a:solidFill>
                  <a:srgbClr val="0000CC"/>
                </a:solidFill>
                <a:latin typeface="Comic Sans MS" pitchFamily="66" charset="0"/>
              </a:rPr>
              <a:t>Det hænder, at han skifter cykel!!!.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929687" cy="11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45224"/>
            <a:ext cx="929687" cy="11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445224"/>
            <a:ext cx="929687" cy="11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929687" cy="11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sz="4000" b="1" i="1" u="sng" dirty="0">
                <a:solidFill>
                  <a:srgbClr val="0000CC"/>
                </a:solidFill>
                <a:latin typeface="Comic Sans MS" pitchFamily="66" charset="0"/>
              </a:rPr>
              <a:t>Rigtig god med en skovl og kost foran klubhuset</a:t>
            </a:r>
            <a:r>
              <a:rPr lang="da-DK" sz="4000" b="1" i="1" dirty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da-DK" b="1" i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952328"/>
          </a:xfrm>
        </p:spPr>
        <p:txBody>
          <a:bodyPr>
            <a:normAutofit/>
          </a:bodyPr>
          <a:lstStyle/>
          <a:p>
            <a:r>
              <a:rPr lang="da-DK" b="1" i="1" dirty="0">
                <a:solidFill>
                  <a:srgbClr val="0000CC"/>
                </a:solidFill>
                <a:latin typeface="Comic Sans MS" pitchFamily="66" charset="0"/>
              </a:rPr>
              <a:t>Er en sand mester med sin trailer.</a:t>
            </a:r>
          </a:p>
          <a:p>
            <a:endParaRPr lang="da-DK" b="1" i="1" dirty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da-DK" b="1" i="1" dirty="0">
                <a:solidFill>
                  <a:srgbClr val="0000CC"/>
                </a:solidFill>
                <a:latin typeface="Comic Sans MS" pitchFamily="66" charset="0"/>
              </a:rPr>
              <a:t>Tid er ikke så betydningsfuld, bare vi ikke kommer FOR sent hjem – om onsdagen!!</a:t>
            </a:r>
          </a:p>
          <a:p>
            <a:endParaRPr lang="da-DK" b="1" i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929687" cy="11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88640"/>
            <a:ext cx="929687" cy="11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445224"/>
            <a:ext cx="929687" cy="11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517232"/>
            <a:ext cx="929687" cy="11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4077072"/>
            <a:ext cx="8229600" cy="1384995"/>
          </a:xfrm>
        </p:spPr>
        <p:txBody>
          <a:bodyPr/>
          <a:lstStyle/>
          <a:p>
            <a:pPr>
              <a:buNone/>
            </a:pPr>
            <a:endParaRPr lang="da-DK" b="1" i="1" dirty="0">
              <a:latin typeface="Comic Sans MS" pitchFamily="66" charset="0"/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4313" y="5706145"/>
            <a:ext cx="929687" cy="11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06145"/>
            <a:ext cx="929687" cy="11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20880" cy="2520280"/>
          </a:xfrm>
        </p:spPr>
        <p:txBody>
          <a:bodyPr anchor="t">
            <a:noAutofit/>
          </a:bodyPr>
          <a:lstStyle/>
          <a:p>
            <a:r>
              <a:rPr lang="da-DK" sz="2800" b="1" dirty="0">
                <a:solidFill>
                  <a:srgbClr val="0000CC"/>
                </a:solidFill>
                <a:latin typeface="Comic Sans MS" pitchFamily="66" charset="0"/>
              </a:rPr>
              <a:t>INGEN UNDER – men</a:t>
            </a:r>
            <a:br>
              <a:rPr lang="da-DK" sz="2800" b="1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da-DK" sz="2800" b="1" dirty="0">
                <a:solidFill>
                  <a:srgbClr val="0000CC"/>
                </a:solidFill>
                <a:latin typeface="Comic Sans MS" pitchFamily="66" charset="0"/>
              </a:rPr>
              <a:t>mange VED SIDEN AF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8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edadgående pil 8"/>
          <p:cNvSpPr/>
          <p:nvPr/>
        </p:nvSpPr>
        <p:spPr>
          <a:xfrm>
            <a:off x="7668344" y="17008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push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648072"/>
          </a:xfrm>
        </p:spPr>
        <p:txBody>
          <a:bodyPr>
            <a:normAutofit fontScale="90000"/>
          </a:bodyPr>
          <a:lstStyle/>
          <a:p>
            <a:br>
              <a:rPr lang="da-DK" sz="5300" dirty="0">
                <a:solidFill>
                  <a:srgbClr val="0000CC"/>
                </a:solidFill>
                <a:latin typeface="Comic Sans MS" pitchFamily="66" charset="0"/>
              </a:rPr>
            </a:br>
            <a:br>
              <a:rPr lang="da-DK" sz="5300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da-DK" sz="5300" dirty="0">
                <a:solidFill>
                  <a:srgbClr val="0000CC"/>
                </a:solidFill>
                <a:latin typeface="Comic Sans MS" pitchFamily="66" charset="0"/>
              </a:rPr>
              <a:t>BENT LAURIDSEN</a:t>
            </a:r>
            <a:br>
              <a:rPr lang="da-DK" dirty="0">
                <a:solidFill>
                  <a:srgbClr val="0000CC"/>
                </a:solidFill>
                <a:latin typeface="Comic Sans MS" pitchFamily="66" charset="0"/>
              </a:rPr>
            </a:br>
            <a:br>
              <a:rPr lang="da-DK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da-DK" sz="3200" b="1" dirty="0">
                <a:solidFill>
                  <a:srgbClr val="0000CC"/>
                </a:solidFill>
                <a:latin typeface="Comic Sans MS" pitchFamily="66" charset="0"/>
              </a:rPr>
              <a:t>KLUBBENS ABSOLUTTE</a:t>
            </a:r>
            <a:br>
              <a:rPr lang="da-DK" sz="3200" b="1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da-DK" sz="3200" b="1" dirty="0">
                <a:solidFill>
                  <a:srgbClr val="0000CC"/>
                </a:solidFill>
                <a:latin typeface="Comic Sans MS" pitchFamily="66" charset="0"/>
              </a:rPr>
              <a:t>SENIOR OG ALDERSPRÆSIDENT</a:t>
            </a:r>
            <a:endParaRPr lang="da-DK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da-DK" sz="4400" b="1" i="1" dirty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da-DK" sz="4400" b="1" i="1" dirty="0">
                <a:solidFill>
                  <a:srgbClr val="0000CC"/>
                </a:solidFill>
                <a:latin typeface="Comic Sans MS" pitchFamily="66" charset="0"/>
              </a:rPr>
              <a:t>ÅRETS MOTIONIST 2021.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87" cy="11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4313" y="5706145"/>
            <a:ext cx="929687" cy="11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06145"/>
            <a:ext cx="929687" cy="11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4313" y="116632"/>
            <a:ext cx="929687" cy="115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</p:sld>
</file>

<file path=ppt/theme/theme1.xml><?xml version="1.0" encoding="utf-8"?>
<a:theme xmlns:a="http://schemas.openxmlformats.org/drawingml/2006/main" name="Kontortema">
  <a:themeElements>
    <a:clrScheme name="Sammenløb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208</TotalTime>
  <Words>160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Wingdings</vt:lpstr>
      <vt:lpstr>Kontortema</vt:lpstr>
      <vt:lpstr>Årets motionist 2021</vt:lpstr>
      <vt:lpstr>PowerPoint Presentation</vt:lpstr>
      <vt:lpstr>Nominering</vt:lpstr>
      <vt:lpstr>Rigtig god med en skovl og kost foran klubhuset.</vt:lpstr>
      <vt:lpstr>INGEN UNDER – men mange VED SIDEN AF</vt:lpstr>
      <vt:lpstr>  BENT LAURIDSEN  KLUBBENS ABSOLUTTE SENIOR OG ALDERSPRÆSIDENT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Ib Jensen</dc:creator>
  <cp:lastModifiedBy>Lars Eliasson</cp:lastModifiedBy>
  <cp:revision>43</cp:revision>
  <dcterms:created xsi:type="dcterms:W3CDTF">2019-01-28T15:07:49Z</dcterms:created>
  <dcterms:modified xsi:type="dcterms:W3CDTF">2022-01-27T17:39:47Z</dcterms:modified>
</cp:coreProperties>
</file>