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B28E-A13B-DEE0-9B36-892F8D428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ECBDD-4183-63C3-4A09-6F566B953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A7278-C5F9-536B-8DEF-7B1F9314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F4A5-AC42-444F-B13D-07C9EF5CF41F}" type="datetimeFigureOut">
              <a:rPr lang="da-DK" smtClean="0"/>
              <a:t>24-02-2024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54D52-DD85-E359-5642-9E44350E8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B4614-6AC0-B225-0A9F-D6F53EFE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260D-F299-4A78-8DD9-755A6D5C2D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039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7498-EA81-B1B5-0F8E-0B50383A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24AEB-DA2E-5492-CDE3-D3CF425F6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2D6C6-47AD-62AB-3FD6-7E5969808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F4A5-AC42-444F-B13D-07C9EF5CF41F}" type="datetimeFigureOut">
              <a:rPr lang="da-DK" smtClean="0"/>
              <a:t>24-02-2024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95D4D-68C6-6181-386E-2833558E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AD0A4-1ACE-5C33-D1A9-55C11AA7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260D-F299-4A78-8DD9-755A6D5C2D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85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46F214-74A0-FDBB-866C-5613DBD7F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CE1E1-13AD-76D0-FF52-CD6DAF9D8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87204-A637-D7E6-78C5-2C6E1990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F4A5-AC42-444F-B13D-07C9EF5CF41F}" type="datetimeFigureOut">
              <a:rPr lang="da-DK" smtClean="0"/>
              <a:t>24-02-2024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4D613-6CA6-40FD-8222-8BA64DD8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BD11E-7A01-A8C8-D36C-B4A51E47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260D-F299-4A78-8DD9-755A6D5C2D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472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45D1-8360-E17D-70F3-FEA1CF28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79BF5-932A-75D3-6B94-8C543EFD3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6963B-B067-C842-ECB9-41422142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F4A5-AC42-444F-B13D-07C9EF5CF41F}" type="datetimeFigureOut">
              <a:rPr lang="da-DK" smtClean="0"/>
              <a:t>24-02-2024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27B66-1E2D-A101-9FD0-B1FD6166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B93EF-8525-951D-7DB6-27D03AAD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260D-F299-4A78-8DD9-755A6D5C2D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727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0953-2BC9-9DD4-10AB-35963DB3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9C00F-F9FC-1191-010C-EBFDD2487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965DC-EDD3-4B34-E81E-E8583C1F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F4A5-AC42-444F-B13D-07C9EF5CF41F}" type="datetimeFigureOut">
              <a:rPr lang="da-DK" smtClean="0"/>
              <a:t>24-02-2024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65145-D93B-9C6E-D916-BA41CE4F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01F62-2E01-9215-607C-DB4699B5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260D-F299-4A78-8DD9-755A6D5C2D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791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2D50-1D80-8DC2-8754-10F96BA4D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DCFD6-4CFF-F796-AE85-F39EB94F2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598D2-F590-22AC-8C2C-D2004FBD4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A7BF6-26B3-850F-C488-C2C9B8C5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F4A5-AC42-444F-B13D-07C9EF5CF41F}" type="datetimeFigureOut">
              <a:rPr lang="da-DK" smtClean="0"/>
              <a:t>24-02-2024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5BE1C-6BF7-0FAA-B25F-4295EEA9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275E4-1938-C06A-DF31-8B11DAAC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260D-F299-4A78-8DD9-755A6D5C2D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67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22E1-6662-2EC4-A383-1E731C08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8AA4A-B41D-DEC9-4551-4AA024D9C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396F7-8359-C7E3-6CA0-18DFC70A0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A5D60-2ADD-64E4-43A3-ACF3EA9E7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A5816-E606-72A9-C69C-D014F597E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032B0-35A3-B364-2FD0-E8695B37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F4A5-AC42-444F-B13D-07C9EF5CF41F}" type="datetimeFigureOut">
              <a:rPr lang="da-DK" smtClean="0"/>
              <a:t>24-02-2024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406AC-BF52-57CB-0152-D10C29DA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1BEBA6-1EAE-8750-3DBD-8102050A8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260D-F299-4A78-8DD9-755A6D5C2D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509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1F24-6071-7784-AF77-7FB0B5AC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4953E-4772-5871-03BC-7378DC6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F4A5-AC42-444F-B13D-07C9EF5CF41F}" type="datetimeFigureOut">
              <a:rPr lang="da-DK" smtClean="0"/>
              <a:t>24-02-2024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8A0D0-C772-28D4-DB64-9A467654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5BB82-E4A0-86C8-580F-06A41F5E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260D-F299-4A78-8DD9-755A6D5C2D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476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3CE40-64D7-91E8-C467-BE1FC38D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F4A5-AC42-444F-B13D-07C9EF5CF41F}" type="datetimeFigureOut">
              <a:rPr lang="da-DK" smtClean="0"/>
              <a:t>24-02-2024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44FBA-7678-6927-E456-20A58362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4220B-EAC9-3DC5-84EA-467003AE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260D-F299-4A78-8DD9-755A6D5C2D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65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1289-2818-1923-1C63-E9A9DFC0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6792-E943-228D-9D1B-14F436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093B4-6D12-8BCD-B8C1-B9B0E6F3B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E8AD9-8FD3-2835-0C32-4D32F479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F4A5-AC42-444F-B13D-07C9EF5CF41F}" type="datetimeFigureOut">
              <a:rPr lang="da-DK" smtClean="0"/>
              <a:t>24-02-2024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CE675-8560-8B60-9107-796DDFD8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954B3-BF5A-3FDE-8B5D-3AC92570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260D-F299-4A78-8DD9-755A6D5C2D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125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136B-4023-B541-2136-686677F7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776E46-35EB-FB07-0DA3-87D3EE32F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F44D6-C934-7C74-FD21-86539CD65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8FF4C-CC88-C91E-3712-29EEA760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F4A5-AC42-444F-B13D-07C9EF5CF41F}" type="datetimeFigureOut">
              <a:rPr lang="da-DK" smtClean="0"/>
              <a:t>24-02-2024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B828B-A8A2-D7CA-ECC7-7737BE03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3B431-66FB-4F0E-D548-1755A1AA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260D-F299-4A78-8DD9-755A6D5C2D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5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D2863-E4D0-2202-4D9D-F3A031DC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1EF5F-F984-3762-4D36-877E80C47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63E73-D36F-DB42-DCAD-01CCB144D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4F4A5-AC42-444F-B13D-07C9EF5CF41F}" type="datetimeFigureOut">
              <a:rPr lang="da-DK" smtClean="0"/>
              <a:t>24-02-2024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5FEF5-F884-7B7D-5BD4-D23D6580F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89D68-0544-382F-2042-4181DAB74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B260D-F299-4A78-8DD9-755A6D5C2D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02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9A34C7-1A7E-9911-F4E1-46C3D73F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41" y="0"/>
            <a:ext cx="8971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4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15E10-7E94-87DF-FF88-AAEB5DFFA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58" y="0"/>
            <a:ext cx="9023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7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5FE9B-B2B9-FE22-6B19-EE6A636A6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0B360D-962B-354B-EE84-BE2CE7EFB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643" y="0"/>
            <a:ext cx="9492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B495C-BE20-F134-B9C9-589E8DEA8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4C1A4-6CF6-221D-4DFF-86B798335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243" y="0"/>
            <a:ext cx="9265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7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A350A-8314-7C6A-2963-11EBC1962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87F0F-7238-8317-8B0B-2E4CD10DD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736" y="0"/>
            <a:ext cx="9206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735D5-7B7D-1AE4-0529-F13528C20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D85E6-211A-4753-E897-BEA31B1F4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062" y="0"/>
            <a:ext cx="9091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4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DAB0C-E85C-0299-1D71-C353B3D6E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8CB1A6-DA92-5650-6647-B4AE2EF6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91" y="0"/>
            <a:ext cx="9184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31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9DEB8-FE71-00BF-6212-A758F770F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9CFE9-EF70-1309-E68A-20B05D6B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680" y="0"/>
            <a:ext cx="907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56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Joachim</dc:creator>
  <cp:lastModifiedBy>JA -</cp:lastModifiedBy>
  <cp:revision>1</cp:revision>
  <dcterms:created xsi:type="dcterms:W3CDTF">2024-02-24T13:51:53Z</dcterms:created>
  <dcterms:modified xsi:type="dcterms:W3CDTF">2024-02-24T13:57:44Z</dcterms:modified>
</cp:coreProperties>
</file>