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61" r:id="rId4"/>
    <p:sldId id="264" r:id="rId5"/>
    <p:sldId id="265" r:id="rId6"/>
    <p:sldId id="267" r:id="rId7"/>
    <p:sldId id="268" r:id="rId8"/>
    <p:sldId id="263" r:id="rId9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4624" autoAdjust="0"/>
  </p:normalViewPr>
  <p:slideViewPr>
    <p:cSldViewPr>
      <p:cViewPr varScale="1">
        <p:scale>
          <a:sx n="79" d="100"/>
          <a:sy n="79" d="100"/>
        </p:scale>
        <p:origin x="14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s Eliasson" userId="ecc62c31-f638-4a3f-a9da-9ec62ddf5da1" providerId="ADAL" clId="{10DC2EA7-AF01-4D09-AE65-7A44ECFD4D74}"/>
    <pc:docChg chg="custSel modSld">
      <pc:chgData name="Lars Eliasson" userId="ecc62c31-f638-4a3f-a9da-9ec62ddf5da1" providerId="ADAL" clId="{10DC2EA7-AF01-4D09-AE65-7A44ECFD4D74}" dt="2024-12-17T18:48:16.444" v="263" actId="400"/>
      <pc:docMkLst>
        <pc:docMk/>
      </pc:docMkLst>
      <pc:sldChg chg="modSp mod">
        <pc:chgData name="Lars Eliasson" userId="ecc62c31-f638-4a3f-a9da-9ec62ddf5da1" providerId="ADAL" clId="{10DC2EA7-AF01-4D09-AE65-7A44ECFD4D74}" dt="2024-12-17T18:48:16.444" v="263" actId="400"/>
        <pc:sldMkLst>
          <pc:docMk/>
          <pc:sldMk cId="0" sldId="257"/>
        </pc:sldMkLst>
        <pc:spChg chg="mod">
          <ac:chgData name="Lars Eliasson" userId="ecc62c31-f638-4a3f-a9da-9ec62ddf5da1" providerId="ADAL" clId="{10DC2EA7-AF01-4D09-AE65-7A44ECFD4D74}" dt="2024-12-10T06:28:11.112" v="1" actId="20577"/>
          <ac:spMkLst>
            <pc:docMk/>
            <pc:sldMk cId="0" sldId="257"/>
            <ac:spMk id="2" creationId="{00000000-0000-0000-0000-000000000000}"/>
          </ac:spMkLst>
        </pc:spChg>
        <pc:spChg chg="mod">
          <ac:chgData name="Lars Eliasson" userId="ecc62c31-f638-4a3f-a9da-9ec62ddf5da1" providerId="ADAL" clId="{10DC2EA7-AF01-4D09-AE65-7A44ECFD4D74}" dt="2024-12-17T18:48:16.444" v="263" actId="400"/>
          <ac:spMkLst>
            <pc:docMk/>
            <pc:sldMk cId="0" sldId="257"/>
            <ac:spMk id="3" creationId="{00000000-0000-0000-0000-000000000000}"/>
          </ac:spMkLst>
        </pc:spChg>
      </pc:sldChg>
      <pc:sldChg chg="addSp delSp modSp mod">
        <pc:chgData name="Lars Eliasson" userId="ecc62c31-f638-4a3f-a9da-9ec62ddf5da1" providerId="ADAL" clId="{10DC2EA7-AF01-4D09-AE65-7A44ECFD4D74}" dt="2024-12-17T18:39:23.801" v="125" actId="1036"/>
        <pc:sldMkLst>
          <pc:docMk/>
          <pc:sldMk cId="0" sldId="261"/>
        </pc:sldMkLst>
        <pc:picChg chg="add mod">
          <ac:chgData name="Lars Eliasson" userId="ecc62c31-f638-4a3f-a9da-9ec62ddf5da1" providerId="ADAL" clId="{10DC2EA7-AF01-4D09-AE65-7A44ECFD4D74}" dt="2024-12-17T18:39:23.801" v="125" actId="1036"/>
          <ac:picMkLst>
            <pc:docMk/>
            <pc:sldMk cId="0" sldId="261"/>
            <ac:picMk id="7" creationId="{D6EAA83A-9506-3648-51FA-C025AE922C0C}"/>
          </ac:picMkLst>
        </pc:picChg>
      </pc:sldChg>
      <pc:sldChg chg="modSp mod">
        <pc:chgData name="Lars Eliasson" userId="ecc62c31-f638-4a3f-a9da-9ec62ddf5da1" providerId="ADAL" clId="{10DC2EA7-AF01-4D09-AE65-7A44ECFD4D74}" dt="2024-12-10T06:32:21.231" v="100" actId="20577"/>
        <pc:sldMkLst>
          <pc:docMk/>
          <pc:sldMk cId="607607698" sldId="263"/>
        </pc:sldMkLst>
        <pc:spChg chg="mod">
          <ac:chgData name="Lars Eliasson" userId="ecc62c31-f638-4a3f-a9da-9ec62ddf5da1" providerId="ADAL" clId="{10DC2EA7-AF01-4D09-AE65-7A44ECFD4D74}" dt="2024-12-10T06:31:15.915" v="68" actId="20577"/>
          <ac:spMkLst>
            <pc:docMk/>
            <pc:sldMk cId="607607698" sldId="263"/>
            <ac:spMk id="2" creationId="{00000000-0000-0000-0000-000000000000}"/>
          </ac:spMkLst>
        </pc:spChg>
        <pc:spChg chg="mod">
          <ac:chgData name="Lars Eliasson" userId="ecc62c31-f638-4a3f-a9da-9ec62ddf5da1" providerId="ADAL" clId="{10DC2EA7-AF01-4D09-AE65-7A44ECFD4D74}" dt="2024-12-10T06:32:21.231" v="100" actId="20577"/>
          <ac:spMkLst>
            <pc:docMk/>
            <pc:sldMk cId="607607698" sldId="263"/>
            <ac:spMk id="3" creationId="{00000000-0000-0000-0000-000000000000}"/>
          </ac:spMkLst>
        </pc:spChg>
      </pc:sldChg>
      <pc:sldChg chg="addSp delSp modSp mod">
        <pc:chgData name="Lars Eliasson" userId="ecc62c31-f638-4a3f-a9da-9ec62ddf5da1" providerId="ADAL" clId="{10DC2EA7-AF01-4D09-AE65-7A44ECFD4D74}" dt="2024-12-17T18:47:56.988" v="261" actId="1076"/>
        <pc:sldMkLst>
          <pc:docMk/>
          <pc:sldMk cId="1678905916" sldId="264"/>
        </pc:sldMkLst>
        <pc:picChg chg="add mod">
          <ac:chgData name="Lars Eliasson" userId="ecc62c31-f638-4a3f-a9da-9ec62ddf5da1" providerId="ADAL" clId="{10DC2EA7-AF01-4D09-AE65-7A44ECFD4D74}" dt="2024-12-17T18:47:56.988" v="261" actId="1076"/>
          <ac:picMkLst>
            <pc:docMk/>
            <pc:sldMk cId="1678905916" sldId="264"/>
            <ac:picMk id="5" creationId="{BC58830C-7F28-A4AB-196E-C788D6CA216A}"/>
          </ac:picMkLst>
        </pc:picChg>
      </pc:sldChg>
      <pc:sldChg chg="addSp delSp modSp mod">
        <pc:chgData name="Lars Eliasson" userId="ecc62c31-f638-4a3f-a9da-9ec62ddf5da1" providerId="ADAL" clId="{10DC2EA7-AF01-4D09-AE65-7A44ECFD4D74}" dt="2024-12-17T18:47:42.110" v="260" actId="1035"/>
        <pc:sldMkLst>
          <pc:docMk/>
          <pc:sldMk cId="4246475412" sldId="265"/>
        </pc:sldMkLst>
        <pc:picChg chg="add mod">
          <ac:chgData name="Lars Eliasson" userId="ecc62c31-f638-4a3f-a9da-9ec62ddf5da1" providerId="ADAL" clId="{10DC2EA7-AF01-4D09-AE65-7A44ECFD4D74}" dt="2024-12-17T18:47:42.110" v="260" actId="1035"/>
          <ac:picMkLst>
            <pc:docMk/>
            <pc:sldMk cId="4246475412" sldId="265"/>
            <ac:picMk id="5" creationId="{F42D4092-3142-C79B-35ED-189161A1AB46}"/>
          </ac:picMkLst>
        </pc:picChg>
      </pc:sldChg>
      <pc:sldChg chg="addSp delSp modSp mod">
        <pc:chgData name="Lars Eliasson" userId="ecc62c31-f638-4a3f-a9da-9ec62ddf5da1" providerId="ADAL" clId="{10DC2EA7-AF01-4D09-AE65-7A44ECFD4D74}" dt="2024-12-17T18:40:38.426" v="139" actId="14100"/>
        <pc:sldMkLst>
          <pc:docMk/>
          <pc:sldMk cId="1684360290" sldId="266"/>
        </pc:sldMkLst>
        <pc:picChg chg="add mod">
          <ac:chgData name="Lars Eliasson" userId="ecc62c31-f638-4a3f-a9da-9ec62ddf5da1" providerId="ADAL" clId="{10DC2EA7-AF01-4D09-AE65-7A44ECFD4D74}" dt="2024-12-17T18:40:38.426" v="139" actId="14100"/>
          <ac:picMkLst>
            <pc:docMk/>
            <pc:sldMk cId="1684360290" sldId="266"/>
            <ac:picMk id="5" creationId="{1B5EC11C-49B5-9604-0DE9-F42A9784EA9F}"/>
          </ac:picMkLst>
        </pc:picChg>
      </pc:sldChg>
      <pc:sldChg chg="addSp delSp modSp mod">
        <pc:chgData name="Lars Eliasson" userId="ecc62c31-f638-4a3f-a9da-9ec62ddf5da1" providerId="ADAL" clId="{10DC2EA7-AF01-4D09-AE65-7A44ECFD4D74}" dt="2024-12-17T18:44:49.480" v="207" actId="14100"/>
        <pc:sldMkLst>
          <pc:docMk/>
          <pc:sldMk cId="726548625" sldId="267"/>
        </pc:sldMkLst>
        <pc:picChg chg="add mod">
          <ac:chgData name="Lars Eliasson" userId="ecc62c31-f638-4a3f-a9da-9ec62ddf5da1" providerId="ADAL" clId="{10DC2EA7-AF01-4D09-AE65-7A44ECFD4D74}" dt="2024-12-17T18:43:00.054" v="170" actId="14100"/>
          <ac:picMkLst>
            <pc:docMk/>
            <pc:sldMk cId="726548625" sldId="267"/>
            <ac:picMk id="5" creationId="{435D2F1B-35B8-485D-B79B-7EA3DEA77A8C}"/>
          </ac:picMkLst>
        </pc:picChg>
        <pc:picChg chg="add mod">
          <ac:chgData name="Lars Eliasson" userId="ecc62c31-f638-4a3f-a9da-9ec62ddf5da1" providerId="ADAL" clId="{10DC2EA7-AF01-4D09-AE65-7A44ECFD4D74}" dt="2024-12-17T18:44:14.966" v="201" actId="1076"/>
          <ac:picMkLst>
            <pc:docMk/>
            <pc:sldMk cId="726548625" sldId="267"/>
            <ac:picMk id="7" creationId="{1BC1C1C4-765C-2D65-4822-4F3FF37065A7}"/>
          </ac:picMkLst>
        </pc:picChg>
        <pc:picChg chg="add mod">
          <ac:chgData name="Lars Eliasson" userId="ecc62c31-f638-4a3f-a9da-9ec62ddf5da1" providerId="ADAL" clId="{10DC2EA7-AF01-4D09-AE65-7A44ECFD4D74}" dt="2024-12-17T18:44:49.480" v="207" actId="14100"/>
          <ac:picMkLst>
            <pc:docMk/>
            <pc:sldMk cId="726548625" sldId="267"/>
            <ac:picMk id="11" creationId="{439C3712-1E25-3746-ABE9-229124F9FA2B}"/>
          </ac:picMkLst>
        </pc:picChg>
      </pc:sldChg>
      <pc:sldChg chg="addSp delSp modSp mod">
        <pc:chgData name="Lars Eliasson" userId="ecc62c31-f638-4a3f-a9da-9ec62ddf5da1" providerId="ADAL" clId="{10DC2EA7-AF01-4D09-AE65-7A44ECFD4D74}" dt="2024-12-17T18:47:26.021" v="251" actId="1038"/>
        <pc:sldMkLst>
          <pc:docMk/>
          <pc:sldMk cId="4255927319" sldId="268"/>
        </pc:sldMkLst>
        <pc:picChg chg="add mod ord">
          <ac:chgData name="Lars Eliasson" userId="ecc62c31-f638-4a3f-a9da-9ec62ddf5da1" providerId="ADAL" clId="{10DC2EA7-AF01-4D09-AE65-7A44ECFD4D74}" dt="2024-12-17T18:47:26.021" v="251" actId="1038"/>
          <ac:picMkLst>
            <pc:docMk/>
            <pc:sldMk cId="4255927319" sldId="268"/>
            <ac:picMk id="11" creationId="{B714A65F-6DD7-25DA-99F9-AB71880D3E53}"/>
          </ac:picMkLst>
        </pc:picChg>
        <pc:picChg chg="add mod">
          <ac:chgData name="Lars Eliasson" userId="ecc62c31-f638-4a3f-a9da-9ec62ddf5da1" providerId="ADAL" clId="{10DC2EA7-AF01-4D09-AE65-7A44ECFD4D74}" dt="2024-12-17T18:47:04.090" v="233" actId="1037"/>
          <ac:picMkLst>
            <pc:docMk/>
            <pc:sldMk cId="4255927319" sldId="268"/>
            <ac:picMk id="13" creationId="{2E263FAE-F88A-5301-19F4-F9BA6C4A58F7}"/>
          </ac:picMkLst>
        </pc:picChg>
      </pc:sldChg>
    </pc:docChg>
  </pc:docChgLst>
  <pc:docChgLst>
    <pc:chgData name="Lars Eliasson" userId="ecc62c31-f638-4a3f-a9da-9ec62ddf5da1" providerId="ADAL" clId="{3887F236-0123-45D4-89C8-0198417D9E4D}"/>
    <pc:docChg chg="custSel modSld">
      <pc:chgData name="Lars Eliasson" userId="ecc62c31-f638-4a3f-a9da-9ec62ddf5da1" providerId="ADAL" clId="{3887F236-0123-45D4-89C8-0198417D9E4D}" dt="2025-01-23T18:20:02.899" v="111" actId="14100"/>
      <pc:docMkLst>
        <pc:docMk/>
      </pc:docMkLst>
      <pc:sldChg chg="modSp mod">
        <pc:chgData name="Lars Eliasson" userId="ecc62c31-f638-4a3f-a9da-9ec62ddf5da1" providerId="ADAL" clId="{3887F236-0123-45D4-89C8-0198417D9E4D}" dt="2025-01-23T18:18:33.233" v="102" actId="20577"/>
        <pc:sldMkLst>
          <pc:docMk/>
          <pc:sldMk cId="0" sldId="257"/>
        </pc:sldMkLst>
        <pc:spChg chg="mod">
          <ac:chgData name="Lars Eliasson" userId="ecc62c31-f638-4a3f-a9da-9ec62ddf5da1" providerId="ADAL" clId="{3887F236-0123-45D4-89C8-0198417D9E4D}" dt="2025-01-23T18:18:33.233" v="102" actId="20577"/>
          <ac:spMkLst>
            <pc:docMk/>
            <pc:sldMk cId="0" sldId="257"/>
            <ac:spMk id="3" creationId="{00000000-0000-0000-0000-000000000000}"/>
          </ac:spMkLst>
        </pc:spChg>
      </pc:sldChg>
      <pc:sldChg chg="modSp mod">
        <pc:chgData name="Lars Eliasson" userId="ecc62c31-f638-4a3f-a9da-9ec62ddf5da1" providerId="ADAL" clId="{3887F236-0123-45D4-89C8-0198417D9E4D}" dt="2025-01-23T18:20:02.899" v="111" actId="14100"/>
        <pc:sldMkLst>
          <pc:docMk/>
          <pc:sldMk cId="607607698" sldId="263"/>
        </pc:sldMkLst>
        <pc:spChg chg="mod">
          <ac:chgData name="Lars Eliasson" userId="ecc62c31-f638-4a3f-a9da-9ec62ddf5da1" providerId="ADAL" clId="{3887F236-0123-45D4-89C8-0198417D9E4D}" dt="2025-01-23T18:20:02.899" v="111" actId="14100"/>
          <ac:spMkLst>
            <pc:docMk/>
            <pc:sldMk cId="607607698" sldId="263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118EE-A942-49E5-97E2-D443FA92E90E}" type="datetimeFigureOut">
              <a:rPr lang="da-DK" smtClean="0"/>
              <a:pPr/>
              <a:t>23-01-2025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EF7D-C158-43DE-8DE2-082FF2C924A8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118EE-A942-49E5-97E2-D443FA92E90E}" type="datetimeFigureOut">
              <a:rPr lang="da-DK" smtClean="0"/>
              <a:pPr/>
              <a:t>23-01-2025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EF7D-C158-43DE-8DE2-082FF2C924A8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118EE-A942-49E5-97E2-D443FA92E90E}" type="datetimeFigureOut">
              <a:rPr lang="da-DK" smtClean="0"/>
              <a:pPr/>
              <a:t>23-01-2025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EF7D-C158-43DE-8DE2-082FF2C924A8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118EE-A942-49E5-97E2-D443FA92E90E}" type="datetimeFigureOut">
              <a:rPr lang="da-DK" smtClean="0"/>
              <a:pPr/>
              <a:t>23-01-2025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EF7D-C158-43DE-8DE2-082FF2C924A8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118EE-A942-49E5-97E2-D443FA92E90E}" type="datetimeFigureOut">
              <a:rPr lang="da-DK" smtClean="0"/>
              <a:pPr/>
              <a:t>23-01-2025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EF7D-C158-43DE-8DE2-082FF2C924A8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118EE-A942-49E5-97E2-D443FA92E90E}" type="datetimeFigureOut">
              <a:rPr lang="da-DK" smtClean="0"/>
              <a:pPr/>
              <a:t>23-01-2025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EF7D-C158-43DE-8DE2-082FF2C924A8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118EE-A942-49E5-97E2-D443FA92E90E}" type="datetimeFigureOut">
              <a:rPr lang="da-DK" smtClean="0"/>
              <a:pPr/>
              <a:t>23-01-2025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EF7D-C158-43DE-8DE2-082FF2C924A8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118EE-A942-49E5-97E2-D443FA92E90E}" type="datetimeFigureOut">
              <a:rPr lang="da-DK" smtClean="0"/>
              <a:pPr/>
              <a:t>23-01-2025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EF7D-C158-43DE-8DE2-082FF2C924A8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118EE-A942-49E5-97E2-D443FA92E90E}" type="datetimeFigureOut">
              <a:rPr lang="da-DK" smtClean="0"/>
              <a:pPr/>
              <a:t>23-01-2025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EF7D-C158-43DE-8DE2-082FF2C924A8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118EE-A942-49E5-97E2-D443FA92E90E}" type="datetimeFigureOut">
              <a:rPr lang="da-DK" smtClean="0"/>
              <a:pPr/>
              <a:t>23-01-2025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EF7D-C158-43DE-8DE2-082FF2C924A8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118EE-A942-49E5-97E2-D443FA92E90E}" type="datetimeFigureOut">
              <a:rPr lang="da-DK" smtClean="0"/>
              <a:pPr/>
              <a:t>23-01-2025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AEF7D-C158-43DE-8DE2-082FF2C924A8}" type="slidenum">
              <a:rPr lang="da-DK" smtClean="0"/>
              <a:pPr/>
              <a:t>‹#›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118EE-A942-49E5-97E2-D443FA92E90E}" type="datetimeFigureOut">
              <a:rPr lang="da-DK" smtClean="0"/>
              <a:pPr/>
              <a:t>23-01-2025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AEF7D-C158-43DE-8DE2-082FF2C924A8}" type="slidenum">
              <a:rPr lang="da-DK" smtClean="0"/>
              <a:pPr/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i="1" u="sng" dirty="0">
                <a:latin typeface="Comic Sans MS" pitchFamily="66" charset="0"/>
              </a:rPr>
              <a:t>Årets motionist 2024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da-DK" sz="4000" u="sng" dirty="0">
                <a:latin typeface="Comic Sans MS" pitchFamily="66" charset="0"/>
              </a:rPr>
              <a:t>Valgt ved nominering og enighed i BE</a:t>
            </a:r>
            <a:r>
              <a:rPr lang="da-DK" sz="4000" dirty="0">
                <a:latin typeface="Comic Sans MS" pitchFamily="66" charset="0"/>
              </a:rPr>
              <a:t>: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da-DK" dirty="0">
                <a:latin typeface="Comic Sans MS" pitchFamily="66" charset="0"/>
              </a:rPr>
              <a:t>Han er den mest flittige deltager træning om sommeren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da-DK" dirty="0">
                <a:latin typeface="Comic Sans MS" pitchFamily="66" charset="0"/>
              </a:rPr>
              <a:t>Har været medlem siden år 2022 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da-DK" dirty="0">
                <a:latin typeface="Comic Sans MS" pitchFamily="66" charset="0"/>
              </a:rPr>
              <a:t>Fast mand ved fællesarrangements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da-DK" dirty="0">
                <a:latin typeface="Comic Sans MS" pitchFamily="66" charset="0"/>
              </a:rPr>
              <a:t> Startede i klubben da normale hans cykelmakker fik dårlig ryg – John Hansen måtte presse på</a:t>
            </a:r>
            <a:endParaRPr lang="da-DK" strike="sngStrike" dirty="0">
              <a:latin typeface="Comic Sans MS" pitchFamily="66" charset="0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da-DK" sz="3300" dirty="0">
                <a:latin typeface="Comic Sans MS" pitchFamily="66" charset="0"/>
              </a:rPr>
              <a:t>En god kammerat og har et smittende humør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da-DK" sz="4400" b="1" u="sng" dirty="0">
                <a:latin typeface="Comic Sans MS" pitchFamily="66" charset="0"/>
              </a:rPr>
              <a:t>ÅRETS MOTIONIST 2024 er!!!!!</a:t>
            </a:r>
          </a:p>
          <a:p>
            <a:endParaRPr lang="da-DK" dirty="0"/>
          </a:p>
        </p:txBody>
      </p:sp>
      <p:pic>
        <p:nvPicPr>
          <p:cNvPr id="4" name="Billede 7">
            <a:extLst>
              <a:ext uri="{FF2B5EF4-FFF2-40B4-BE49-F238E27FC236}">
                <a16:creationId xmlns:a16="http://schemas.microsoft.com/office/drawing/2014/main" id="{FD1414FD-A40F-162E-6B5B-ABC5DFEFE215}"/>
              </a:ext>
            </a:extLst>
          </p:cNvPr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486" y="28896"/>
            <a:ext cx="1100138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lede 7">
            <a:extLst>
              <a:ext uri="{FF2B5EF4-FFF2-40B4-BE49-F238E27FC236}">
                <a16:creationId xmlns:a16="http://schemas.microsoft.com/office/drawing/2014/main" id="{35B1C177-CFFE-3634-2442-AEB9CFB0B695}"/>
              </a:ext>
            </a:extLst>
          </p:cNvPr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486" y="5467029"/>
            <a:ext cx="1100138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llede 7">
            <a:extLst>
              <a:ext uri="{FF2B5EF4-FFF2-40B4-BE49-F238E27FC236}">
                <a16:creationId xmlns:a16="http://schemas.microsoft.com/office/drawing/2014/main" id="{6479BA7B-D121-D4B4-6E5E-FBD4688815FD}"/>
              </a:ext>
            </a:extLst>
          </p:cNvPr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020376" y="5440356"/>
            <a:ext cx="1100138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Billede 7">
            <a:extLst>
              <a:ext uri="{FF2B5EF4-FFF2-40B4-BE49-F238E27FC236}">
                <a16:creationId xmlns:a16="http://schemas.microsoft.com/office/drawing/2014/main" id="{024636F1-280F-0119-11C6-214E926B59DC}"/>
              </a:ext>
            </a:extLst>
          </p:cNvPr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056336" y="0"/>
            <a:ext cx="1100138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7">
            <a:extLst>
              <a:ext uri="{FF2B5EF4-FFF2-40B4-BE49-F238E27FC236}">
                <a16:creationId xmlns:a16="http://schemas.microsoft.com/office/drawing/2014/main" id="{4FCD0BD1-51A1-7091-3960-91DF93706897}"/>
              </a:ext>
            </a:extLst>
          </p:cNvPr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5795724"/>
            <a:ext cx="880110" cy="108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lede 7">
            <a:extLst>
              <a:ext uri="{FF2B5EF4-FFF2-40B4-BE49-F238E27FC236}">
                <a16:creationId xmlns:a16="http://schemas.microsoft.com/office/drawing/2014/main" id="{3C5FF576-C91F-374F-1648-7A89986B9CA5}"/>
              </a:ext>
            </a:extLst>
          </p:cNvPr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251458" y="5736374"/>
            <a:ext cx="880110" cy="108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 group of people on bicycles&#10;&#10;Description automatically generated">
            <a:extLst>
              <a:ext uri="{FF2B5EF4-FFF2-40B4-BE49-F238E27FC236}">
                <a16:creationId xmlns:a16="http://schemas.microsoft.com/office/drawing/2014/main" id="{1B5EC11C-49B5-9604-0DE9-F42A9784E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" y="608649"/>
            <a:ext cx="7387947" cy="50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60290"/>
      </p:ext>
    </p:extLst>
  </p:cSld>
  <p:clrMapOvr>
    <a:masterClrMapping/>
  </p:clrMapOvr>
  <p:transition>
    <p:wipe dir="r"/>
    <p:sndAc>
      <p:stSnd>
        <p:snd r:embed="rId2" name="push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7">
            <a:extLst>
              <a:ext uri="{FF2B5EF4-FFF2-40B4-BE49-F238E27FC236}">
                <a16:creationId xmlns:a16="http://schemas.microsoft.com/office/drawing/2014/main" id="{4FCD0BD1-51A1-7091-3960-91DF93706897}"/>
              </a:ext>
            </a:extLst>
          </p:cNvPr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5795724"/>
            <a:ext cx="880110" cy="108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lede 7">
            <a:extLst>
              <a:ext uri="{FF2B5EF4-FFF2-40B4-BE49-F238E27FC236}">
                <a16:creationId xmlns:a16="http://schemas.microsoft.com/office/drawing/2014/main" id="{3C5FF576-C91F-374F-1648-7A89986B9CA5}"/>
              </a:ext>
            </a:extLst>
          </p:cNvPr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251458" y="5736374"/>
            <a:ext cx="880110" cy="108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6" descr="A group of people on bicycles&#10;&#10;Description automatically generated">
            <a:extLst>
              <a:ext uri="{FF2B5EF4-FFF2-40B4-BE49-F238E27FC236}">
                <a16:creationId xmlns:a16="http://schemas.microsoft.com/office/drawing/2014/main" id="{D6EAA83A-9506-3648-51FA-C025AE922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7349435" cy="5544616"/>
          </a:xfrm>
        </p:spPr>
      </p:pic>
    </p:spTree>
  </p:cSld>
  <p:clrMapOvr>
    <a:masterClrMapping/>
  </p:clrMapOvr>
  <p:transition>
    <p:wipe dir="r"/>
    <p:sndAc>
      <p:stSnd>
        <p:snd r:embed="rId2" name="push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7">
            <a:extLst>
              <a:ext uri="{FF2B5EF4-FFF2-40B4-BE49-F238E27FC236}">
                <a16:creationId xmlns:a16="http://schemas.microsoft.com/office/drawing/2014/main" id="{4FCD0BD1-51A1-7091-3960-91DF93706897}"/>
              </a:ext>
            </a:extLst>
          </p:cNvPr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5795724"/>
            <a:ext cx="880110" cy="108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lede 7">
            <a:extLst>
              <a:ext uri="{FF2B5EF4-FFF2-40B4-BE49-F238E27FC236}">
                <a16:creationId xmlns:a16="http://schemas.microsoft.com/office/drawing/2014/main" id="{3C5FF576-C91F-374F-1648-7A89986B9CA5}"/>
              </a:ext>
            </a:extLst>
          </p:cNvPr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251458" y="5736374"/>
            <a:ext cx="880110" cy="108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 group of people wearing helmets and standing next to bicycles&#10;&#10;Description automatically generated">
            <a:extLst>
              <a:ext uri="{FF2B5EF4-FFF2-40B4-BE49-F238E27FC236}">
                <a16:creationId xmlns:a16="http://schemas.microsoft.com/office/drawing/2014/main" id="{BC58830C-7F28-A4AB-196E-C788D6CA2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3" y="332656"/>
            <a:ext cx="7054234" cy="560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05916"/>
      </p:ext>
    </p:extLst>
  </p:cSld>
  <p:clrMapOvr>
    <a:masterClrMapping/>
  </p:clrMapOvr>
  <p:transition>
    <p:wipe dir="r"/>
    <p:sndAc>
      <p:stSnd>
        <p:snd r:embed="rId2" name="push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7">
            <a:extLst>
              <a:ext uri="{FF2B5EF4-FFF2-40B4-BE49-F238E27FC236}">
                <a16:creationId xmlns:a16="http://schemas.microsoft.com/office/drawing/2014/main" id="{4FCD0BD1-51A1-7091-3960-91DF93706897}"/>
              </a:ext>
            </a:extLst>
          </p:cNvPr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5795724"/>
            <a:ext cx="880110" cy="108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lede 7">
            <a:extLst>
              <a:ext uri="{FF2B5EF4-FFF2-40B4-BE49-F238E27FC236}">
                <a16:creationId xmlns:a16="http://schemas.microsoft.com/office/drawing/2014/main" id="{3C5FF576-C91F-374F-1648-7A89986B9CA5}"/>
              </a:ext>
            </a:extLst>
          </p:cNvPr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251458" y="5736374"/>
            <a:ext cx="880110" cy="108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42D4092-3142-C79B-35ED-189161A1A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581176" cy="523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75412"/>
      </p:ext>
    </p:extLst>
  </p:cSld>
  <p:clrMapOvr>
    <a:masterClrMapping/>
  </p:clrMapOvr>
  <p:transition>
    <p:wipe dir="r"/>
    <p:sndAc>
      <p:stSnd>
        <p:snd r:embed="rId2" name="push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7">
            <a:extLst>
              <a:ext uri="{FF2B5EF4-FFF2-40B4-BE49-F238E27FC236}">
                <a16:creationId xmlns:a16="http://schemas.microsoft.com/office/drawing/2014/main" id="{4FCD0BD1-51A1-7091-3960-91DF93706897}"/>
              </a:ext>
            </a:extLst>
          </p:cNvPr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5795724"/>
            <a:ext cx="880110" cy="108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lede 7">
            <a:extLst>
              <a:ext uri="{FF2B5EF4-FFF2-40B4-BE49-F238E27FC236}">
                <a16:creationId xmlns:a16="http://schemas.microsoft.com/office/drawing/2014/main" id="{3C5FF576-C91F-374F-1648-7A89986B9CA5}"/>
              </a:ext>
            </a:extLst>
          </p:cNvPr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251458" y="5736374"/>
            <a:ext cx="880110" cy="108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435D2F1B-35B8-485D-B79B-7EA3DEA77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042"/>
            <a:ext cx="4860032" cy="3248481"/>
          </a:xfrm>
          <a:prstGeom prst="rect">
            <a:avLst/>
          </a:prstGeom>
        </p:spPr>
      </p:pic>
      <p:pic>
        <p:nvPicPr>
          <p:cNvPr id="7" name="Picture 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1BC1C1C4-765C-2D65-4822-4F3FF3706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94" y="3183985"/>
            <a:ext cx="4569723" cy="3722270"/>
          </a:xfrm>
          <a:prstGeom prst="rect">
            <a:avLst/>
          </a:prstGeom>
        </p:spPr>
      </p:pic>
      <p:pic>
        <p:nvPicPr>
          <p:cNvPr id="11" name="Picture 10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439C3712-1E25-3746-ABE9-229124F9FA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850370"/>
            <a:ext cx="5335419" cy="380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48625"/>
      </p:ext>
    </p:extLst>
  </p:cSld>
  <p:clrMapOvr>
    <a:masterClrMapping/>
  </p:clrMapOvr>
  <p:transition>
    <p:wipe dir="r"/>
    <p:sndAc>
      <p:stSnd>
        <p:snd r:embed="rId2" name="pu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7">
            <a:extLst>
              <a:ext uri="{FF2B5EF4-FFF2-40B4-BE49-F238E27FC236}">
                <a16:creationId xmlns:a16="http://schemas.microsoft.com/office/drawing/2014/main" id="{4FCD0BD1-51A1-7091-3960-91DF93706897}"/>
              </a:ext>
            </a:extLst>
          </p:cNvPr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5795724"/>
            <a:ext cx="880110" cy="108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lede 7">
            <a:extLst>
              <a:ext uri="{FF2B5EF4-FFF2-40B4-BE49-F238E27FC236}">
                <a16:creationId xmlns:a16="http://schemas.microsoft.com/office/drawing/2014/main" id="{3C5FF576-C91F-374F-1648-7A89986B9CA5}"/>
              </a:ext>
            </a:extLst>
          </p:cNvPr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251458" y="5736374"/>
            <a:ext cx="880110" cy="108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A group of people on bicycles&#10;&#10;Description automatically generated">
            <a:extLst>
              <a:ext uri="{FF2B5EF4-FFF2-40B4-BE49-F238E27FC236}">
                <a16:creationId xmlns:a16="http://schemas.microsoft.com/office/drawing/2014/main" id="{2E263FAE-F88A-5301-19F4-F9BA6C4A5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5896247" cy="5518078"/>
          </a:xfrm>
          <a:prstGeom prst="rect">
            <a:avLst/>
          </a:prstGeom>
        </p:spPr>
      </p:pic>
      <p:pic>
        <p:nvPicPr>
          <p:cNvPr id="11" name="Content Placeholder 10" descr="A group of men on bicycles&#10;&#10;Description automatically generated">
            <a:extLst>
              <a:ext uri="{FF2B5EF4-FFF2-40B4-BE49-F238E27FC236}">
                <a16:creationId xmlns:a16="http://schemas.microsoft.com/office/drawing/2014/main" id="{B714A65F-6DD7-25DA-99F9-AB71880D3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764" y="2319215"/>
            <a:ext cx="5271748" cy="4575297"/>
          </a:xfrm>
        </p:spPr>
      </p:pic>
    </p:spTree>
    <p:extLst>
      <p:ext uri="{BB962C8B-B14F-4D97-AF65-F5344CB8AC3E}">
        <p14:creationId xmlns:p14="http://schemas.microsoft.com/office/powerpoint/2010/main" val="4255927319"/>
      </p:ext>
    </p:extLst>
  </p:cSld>
  <p:clrMapOvr>
    <a:masterClrMapping/>
  </p:clrMapOvr>
  <p:transition>
    <p:wipe dir="r"/>
    <p:sndAc>
      <p:stSnd>
        <p:snd r:embed="rId2" name="push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Comic Sans MS" pitchFamily="66" charset="0"/>
              </a:rPr>
              <a:t>Årets motionist 2024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85756" y="2996952"/>
            <a:ext cx="8314688" cy="11430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da-DK" sz="9600" b="1" u="sng" dirty="0"/>
              <a:t>Morten Blankschøn</a:t>
            </a:r>
          </a:p>
          <a:p>
            <a:endParaRPr lang="da-DK" sz="4200" dirty="0"/>
          </a:p>
          <a:p>
            <a:endParaRPr lang="da-DK" dirty="0"/>
          </a:p>
        </p:txBody>
      </p:sp>
      <p:pic>
        <p:nvPicPr>
          <p:cNvPr id="4" name="Billede 7">
            <a:extLst>
              <a:ext uri="{FF2B5EF4-FFF2-40B4-BE49-F238E27FC236}">
                <a16:creationId xmlns:a16="http://schemas.microsoft.com/office/drawing/2014/main" id="{FD1414FD-A40F-162E-6B5B-ABC5DFEFE215}"/>
              </a:ext>
            </a:extLst>
          </p:cNvPr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486" y="28896"/>
            <a:ext cx="1100138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lede 7">
            <a:extLst>
              <a:ext uri="{FF2B5EF4-FFF2-40B4-BE49-F238E27FC236}">
                <a16:creationId xmlns:a16="http://schemas.microsoft.com/office/drawing/2014/main" id="{35B1C177-CFFE-3634-2442-AEB9CFB0B695}"/>
              </a:ext>
            </a:extLst>
          </p:cNvPr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486" y="5467029"/>
            <a:ext cx="1100138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llede 7">
            <a:extLst>
              <a:ext uri="{FF2B5EF4-FFF2-40B4-BE49-F238E27FC236}">
                <a16:creationId xmlns:a16="http://schemas.microsoft.com/office/drawing/2014/main" id="{6479BA7B-D121-D4B4-6E5E-FBD4688815FD}"/>
              </a:ext>
            </a:extLst>
          </p:cNvPr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020376" y="5440356"/>
            <a:ext cx="1100138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Billede 7">
            <a:extLst>
              <a:ext uri="{FF2B5EF4-FFF2-40B4-BE49-F238E27FC236}">
                <a16:creationId xmlns:a16="http://schemas.microsoft.com/office/drawing/2014/main" id="{024636F1-280F-0119-11C6-214E926B59DC}"/>
              </a:ext>
            </a:extLst>
          </p:cNvPr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056336" y="0"/>
            <a:ext cx="1100138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7607698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Sammenløb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388</TotalTime>
  <Words>65</Words>
  <Application>Microsoft Office PowerPoint</Application>
  <PresentationFormat>On-screen Show (4:3)</PresentationFormat>
  <Paragraphs>10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Comic Sans MS</vt:lpstr>
      <vt:lpstr>Wingdings</vt:lpstr>
      <vt:lpstr>Kontortema</vt:lpstr>
      <vt:lpstr>Årets motionist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Årets motionist 2024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Ib Jensen</dc:creator>
  <cp:lastModifiedBy>Lars Eliasson</cp:lastModifiedBy>
  <cp:revision>45</cp:revision>
  <dcterms:created xsi:type="dcterms:W3CDTF">2019-01-28T15:07:49Z</dcterms:created>
  <dcterms:modified xsi:type="dcterms:W3CDTF">2025-01-23T18:20:03Z</dcterms:modified>
</cp:coreProperties>
</file>